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uli Bold" panose="020B0604020202020204" charset="0"/>
      <p:regular r:id="rId22"/>
    </p:embeddedFont>
    <p:embeddedFont>
      <p:font typeface="Open Sans Bold" panose="020B0604020202020204" charset="0"/>
      <p:regular r:id="rId23"/>
    </p:embeddedFont>
    <p:embeddedFont>
      <p:font typeface="Open Sans Light" panose="020B0306030504020204" pitchFamily="34" charset="0"/>
      <p:regular r:id="rId24"/>
    </p:embeddedFont>
    <p:embeddedFont>
      <p:font typeface="Oswald Bold" panose="020B060402020202020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20B0604020202020204" charset="0"/>
      <p:regular r:id="rId27"/>
    </p:embeddedFont>
    <p:embeddedFont>
      <p:font typeface="Poppins Medium" panose="00000600000000000000" pitchFamily="2" charset="0"/>
      <p:regular r:id="rId28"/>
    </p:embeddedFont>
    <p:embeddedFont>
      <p:font typeface="Poppins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23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791725" y="8696308"/>
            <a:ext cx="8704550" cy="74143"/>
          </a:xfrm>
          <a:prstGeom prst="line">
            <a:avLst/>
          </a:prstGeom>
          <a:ln w="933450" cap="rnd">
            <a:solidFill>
              <a:srgbClr val="FFD6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2945174" y="4262187"/>
            <a:ext cx="6379745" cy="63797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93221" y="-1236245"/>
            <a:ext cx="6379745" cy="63797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227" y="7735123"/>
            <a:ext cx="2180695" cy="2551877"/>
          </a:xfrm>
          <a:custGeom>
            <a:avLst/>
            <a:gdLst/>
            <a:ahLst/>
            <a:cxnLst/>
            <a:rect l="l" t="t" r="r" b="b"/>
            <a:pathLst>
              <a:path w="2180695" h="2551877">
                <a:moveTo>
                  <a:pt x="0" y="0"/>
                </a:moveTo>
                <a:lnTo>
                  <a:pt x="2180695" y="0"/>
                </a:lnTo>
                <a:lnTo>
                  <a:pt x="2180695" y="2551877"/>
                </a:lnTo>
                <a:lnTo>
                  <a:pt x="0" y="255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9" r="-521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32452" y="6172200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83932" y="2179773"/>
            <a:ext cx="12309289" cy="581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7173" spc="-39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Nutrition Tracker</a:t>
            </a:r>
          </a:p>
          <a:p>
            <a:pPr algn="ctr">
              <a:lnSpc>
                <a:spcPts val="9110"/>
              </a:lnSpc>
            </a:pPr>
            <a:r>
              <a:rPr lang="en-US" sz="7173" spc="-39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&amp;</a:t>
            </a:r>
          </a:p>
          <a:p>
            <a:pPr algn="ctr">
              <a:lnSpc>
                <a:spcPts val="9110"/>
              </a:lnSpc>
            </a:pPr>
            <a:r>
              <a:rPr lang="en-US" sz="7173" spc="-39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Food Recommendation</a:t>
            </a:r>
          </a:p>
          <a:p>
            <a:pPr algn="ctr">
              <a:lnSpc>
                <a:spcPts val="9110"/>
              </a:lnSpc>
            </a:pPr>
            <a:r>
              <a:rPr lang="en-US" sz="7173" spc="-39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System</a:t>
            </a:r>
          </a:p>
          <a:p>
            <a:pPr algn="ctr">
              <a:lnSpc>
                <a:spcPts val="9110"/>
              </a:lnSpc>
            </a:pPr>
            <a:endParaRPr lang="en-US" sz="7173" spc="-394">
              <a:solidFill>
                <a:srgbClr val="FFFFFF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2" name="Freeform 12"/>
          <p:cNvSpPr/>
          <p:nvPr/>
        </p:nvSpPr>
        <p:spPr>
          <a:xfrm flipH="1" flipV="1">
            <a:off x="15000677" y="-103772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451724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517246" y="0"/>
                </a:lnTo>
                <a:lnTo>
                  <a:pt x="4517246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71509" y="9011061"/>
            <a:ext cx="3208065" cy="1901508"/>
          </a:xfrm>
          <a:custGeom>
            <a:avLst/>
            <a:gdLst/>
            <a:ahLst/>
            <a:cxnLst/>
            <a:rect l="l" t="t" r="r" b="b"/>
            <a:pathLst>
              <a:path w="3208065" h="1901508">
                <a:moveTo>
                  <a:pt x="0" y="0"/>
                </a:moveTo>
                <a:lnTo>
                  <a:pt x="3208065" y="0"/>
                </a:lnTo>
                <a:lnTo>
                  <a:pt x="3208065" y="1901508"/>
                </a:lnTo>
                <a:lnTo>
                  <a:pt x="0" y="1901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25690" y="397455"/>
            <a:ext cx="3247701" cy="3247701"/>
          </a:xfrm>
          <a:custGeom>
            <a:avLst/>
            <a:gdLst/>
            <a:ahLst/>
            <a:cxnLst/>
            <a:rect l="l" t="t" r="r" b="b"/>
            <a:pathLst>
              <a:path w="3247701" h="3247701">
                <a:moveTo>
                  <a:pt x="0" y="0"/>
                </a:moveTo>
                <a:lnTo>
                  <a:pt x="3247700" y="0"/>
                </a:lnTo>
                <a:lnTo>
                  <a:pt x="3247700" y="3247701"/>
                </a:lnTo>
                <a:lnTo>
                  <a:pt x="0" y="3247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329782" y="8408818"/>
            <a:ext cx="762843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A699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 Defense Project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34662" cy="10287000"/>
            <a:chOff x="0" y="0"/>
            <a:chExt cx="21951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5137" cy="2709333"/>
            </a:xfrm>
            <a:custGeom>
              <a:avLst/>
              <a:gdLst/>
              <a:ahLst/>
              <a:cxnLst/>
              <a:rect l="l" t="t" r="r" b="b"/>
              <a:pathLst>
                <a:path w="2195137" h="2709333">
                  <a:moveTo>
                    <a:pt x="0" y="0"/>
                  </a:moveTo>
                  <a:lnTo>
                    <a:pt x="2195137" y="0"/>
                  </a:lnTo>
                  <a:lnTo>
                    <a:pt x="21951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9513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5095" y="5345029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7778" y="8534901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8184" y="-1826777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88058" y="1255292"/>
            <a:ext cx="7571242" cy="7571242"/>
          </a:xfrm>
          <a:custGeom>
            <a:avLst/>
            <a:gdLst/>
            <a:ahLst/>
            <a:cxnLst/>
            <a:rect l="l" t="t" r="r" b="b"/>
            <a:pathLst>
              <a:path w="7571242" h="7571242">
                <a:moveTo>
                  <a:pt x="0" y="0"/>
                </a:moveTo>
                <a:lnTo>
                  <a:pt x="7571242" y="0"/>
                </a:lnTo>
                <a:lnTo>
                  <a:pt x="7571242" y="7571242"/>
                </a:lnTo>
                <a:lnTo>
                  <a:pt x="0" y="7571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40" r="-254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91260" y="3601315"/>
            <a:ext cx="7878987" cy="201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8"/>
              </a:lnSpc>
            </a:pPr>
            <a:r>
              <a:rPr lang="en-US" sz="7988" spc="-503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Case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850136" cy="10287000"/>
            <a:chOff x="0" y="0"/>
            <a:chExt cx="23309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900" cy="2709333"/>
            </a:xfrm>
            <a:custGeom>
              <a:avLst/>
              <a:gdLst/>
              <a:ahLst/>
              <a:cxnLst/>
              <a:rect l="l" t="t" r="r" b="b"/>
              <a:pathLst>
                <a:path w="2330900" h="2709333">
                  <a:moveTo>
                    <a:pt x="0" y="0"/>
                  </a:moveTo>
                  <a:lnTo>
                    <a:pt x="2330900" y="0"/>
                  </a:lnTo>
                  <a:lnTo>
                    <a:pt x="23309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309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89872" y="6217927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7778" y="8534901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8184" y="-1826777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52629" y="879201"/>
            <a:ext cx="6524378" cy="8528598"/>
          </a:xfrm>
          <a:custGeom>
            <a:avLst/>
            <a:gdLst/>
            <a:ahLst/>
            <a:cxnLst/>
            <a:rect l="l" t="t" r="r" b="b"/>
            <a:pathLst>
              <a:path w="6524378" h="8528598">
                <a:moveTo>
                  <a:pt x="0" y="0"/>
                </a:moveTo>
                <a:lnTo>
                  <a:pt x="6524378" y="0"/>
                </a:lnTo>
                <a:lnTo>
                  <a:pt x="6524378" y="8528598"/>
                </a:lnTo>
                <a:lnTo>
                  <a:pt x="0" y="852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8046" y="3802778"/>
            <a:ext cx="7878987" cy="236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46"/>
              </a:lnSpc>
            </a:pPr>
            <a:r>
              <a:rPr lang="en-US" sz="7988" spc="-503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Activity Diagram for verified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850136" cy="10287000"/>
            <a:chOff x="0" y="0"/>
            <a:chExt cx="23309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900" cy="2709333"/>
            </a:xfrm>
            <a:custGeom>
              <a:avLst/>
              <a:gdLst/>
              <a:ahLst/>
              <a:cxnLst/>
              <a:rect l="l" t="t" r="r" b="b"/>
              <a:pathLst>
                <a:path w="2330900" h="2709333">
                  <a:moveTo>
                    <a:pt x="0" y="0"/>
                  </a:moveTo>
                  <a:lnTo>
                    <a:pt x="2330900" y="0"/>
                  </a:lnTo>
                  <a:lnTo>
                    <a:pt x="23309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309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686276" y="6909424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070327" y="8745965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9" y="0"/>
                </a:lnTo>
                <a:lnTo>
                  <a:pt x="2633769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8184" y="-1826777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82273" y="1255292"/>
            <a:ext cx="6837053" cy="7710963"/>
          </a:xfrm>
          <a:custGeom>
            <a:avLst/>
            <a:gdLst/>
            <a:ahLst/>
            <a:cxnLst/>
            <a:rect l="l" t="t" r="r" b="b"/>
            <a:pathLst>
              <a:path w="6837053" h="7710963">
                <a:moveTo>
                  <a:pt x="0" y="0"/>
                </a:moveTo>
                <a:lnTo>
                  <a:pt x="6837053" y="0"/>
                </a:lnTo>
                <a:lnTo>
                  <a:pt x="683705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5506" y="4133284"/>
            <a:ext cx="7878987" cy="236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6"/>
              </a:lnSpc>
            </a:pPr>
            <a:r>
              <a:rPr lang="en-US" sz="7988" spc="-503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Activity Diagram for admin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46837" cy="10287000"/>
            <a:chOff x="0" y="0"/>
            <a:chExt cx="20139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3982" cy="2709333"/>
            </a:xfrm>
            <a:custGeom>
              <a:avLst/>
              <a:gdLst/>
              <a:ahLst/>
              <a:cxnLst/>
              <a:rect l="l" t="t" r="r" b="b"/>
              <a:pathLst>
                <a:path w="2013982" h="2709333">
                  <a:moveTo>
                    <a:pt x="0" y="0"/>
                  </a:moveTo>
                  <a:lnTo>
                    <a:pt x="2013982" y="0"/>
                  </a:lnTo>
                  <a:lnTo>
                    <a:pt x="20139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1398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5095" y="5345029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24180" y="391340"/>
            <a:ext cx="10010697" cy="9504320"/>
            <a:chOff x="0" y="0"/>
            <a:chExt cx="13347596" cy="1267242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220" r="1220"/>
            <a:stretch>
              <a:fillRect/>
            </a:stretch>
          </p:blipFill>
          <p:spPr>
            <a:xfrm>
              <a:off x="0" y="0"/>
              <a:ext cx="13347596" cy="12672426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7017778" y="8534901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88184" y="-1826777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1607" y="4219083"/>
            <a:ext cx="7878987" cy="108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8"/>
              </a:lnSpc>
            </a:pPr>
            <a:r>
              <a:rPr lang="en-US" sz="7988" spc="-503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ER-Diagram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2386" y="4461690"/>
            <a:ext cx="4161456" cy="5825310"/>
          </a:xfrm>
          <a:custGeom>
            <a:avLst/>
            <a:gdLst/>
            <a:ahLst/>
            <a:cxnLst/>
            <a:rect l="l" t="t" r="r" b="b"/>
            <a:pathLst>
              <a:path w="4161456" h="5825310">
                <a:moveTo>
                  <a:pt x="0" y="0"/>
                </a:moveTo>
                <a:lnTo>
                  <a:pt x="4161455" y="0"/>
                </a:lnTo>
                <a:lnTo>
                  <a:pt x="4161455" y="5825310"/>
                </a:lnTo>
                <a:lnTo>
                  <a:pt x="0" y="5825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60427" y="1457898"/>
            <a:ext cx="10167147" cy="107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8"/>
              </a:lnSpc>
            </a:pPr>
            <a:r>
              <a:rPr lang="en-US" sz="7988" spc="-503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7451" y="3813161"/>
            <a:ext cx="13708261" cy="315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5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following limitations were encountered: </a:t>
            </a:r>
          </a:p>
          <a:p>
            <a:pPr algn="ctr">
              <a:lnSpc>
                <a:spcPts val="5009"/>
              </a:lnSpc>
            </a:pPr>
            <a:endParaRPr lang="en-US" sz="357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72581" lvl="1" indent="-386291" algn="l">
              <a:lnSpc>
                <a:spcPts val="5009"/>
              </a:lnSpc>
              <a:buAutoNum type="arabicPeriod"/>
            </a:pPr>
            <a:r>
              <a:rPr lang="en-US" sz="35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recipes for food are not available.</a:t>
            </a:r>
          </a:p>
          <a:p>
            <a:pPr marL="772581" lvl="1" indent="-386291" algn="l">
              <a:lnSpc>
                <a:spcPts val="5009"/>
              </a:lnSpc>
              <a:buAutoNum type="arabicPeriod"/>
            </a:pPr>
            <a:r>
              <a:rPr lang="en-US" sz="35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Food Images of all food items are </a:t>
            </a:r>
            <a:r>
              <a:rPr lang="en-US" sz="35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 available.</a:t>
            </a:r>
            <a:endParaRPr lang="en-US" sz="3578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72581" lvl="1" indent="-386291" algn="l">
              <a:lnSpc>
                <a:spcPts val="5009"/>
              </a:lnSpc>
              <a:buAutoNum type="arabicPeriod"/>
            </a:pPr>
            <a:r>
              <a:rPr lang="en-US" sz="35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Food recommendation data is not much vast.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5901" y="3173252"/>
            <a:ext cx="4300431" cy="4300431"/>
          </a:xfrm>
          <a:custGeom>
            <a:avLst/>
            <a:gdLst/>
            <a:ahLst/>
            <a:cxnLst/>
            <a:rect l="l" t="t" r="r" b="b"/>
            <a:pathLst>
              <a:path w="4300431" h="4300431">
                <a:moveTo>
                  <a:pt x="0" y="0"/>
                </a:moveTo>
                <a:lnTo>
                  <a:pt x="4300431" y="0"/>
                </a:lnTo>
                <a:lnTo>
                  <a:pt x="4300431" y="4300431"/>
                </a:lnTo>
                <a:lnTo>
                  <a:pt x="0" y="430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9135" y="1162050"/>
            <a:ext cx="12475659" cy="10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3"/>
              </a:lnSpc>
            </a:pPr>
            <a:r>
              <a:rPr lang="en-US" sz="7579" spc="-477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FUTURE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3375" y="2792331"/>
            <a:ext cx="9449939" cy="377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9"/>
              </a:lnSpc>
            </a:pPr>
            <a:endParaRPr/>
          </a:p>
          <a:p>
            <a:pPr marL="923642" lvl="1" indent="-461821" algn="l">
              <a:lnSpc>
                <a:spcPts val="5989"/>
              </a:lnSpc>
              <a:buAutoNum type="arabicPeriod"/>
            </a:pPr>
            <a:r>
              <a:rPr lang="en-US" sz="4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Collaborative Filtering</a:t>
            </a:r>
          </a:p>
          <a:p>
            <a:pPr marL="923642" lvl="1" indent="-461821" algn="l">
              <a:lnSpc>
                <a:spcPts val="5989"/>
              </a:lnSpc>
              <a:buAutoNum type="arabicPeriod"/>
            </a:pPr>
            <a:r>
              <a:rPr lang="en-US" sz="4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ChatBots and FAQ</a:t>
            </a:r>
          </a:p>
          <a:p>
            <a:pPr marL="923642" lvl="1" indent="-461821" algn="l">
              <a:lnSpc>
                <a:spcPts val="5989"/>
              </a:lnSpc>
              <a:buAutoNum type="arabicPeriod"/>
            </a:pPr>
            <a:r>
              <a:rPr lang="en-US" sz="4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Food Image Scanners</a:t>
            </a:r>
          </a:p>
          <a:p>
            <a:pPr marL="923642" lvl="1" indent="-461821" algn="l">
              <a:lnSpc>
                <a:spcPts val="5989"/>
              </a:lnSpc>
              <a:buAutoNum type="arabicPeriod"/>
            </a:pPr>
            <a:r>
              <a:rPr lang="en-US" sz="4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Smart AI generated diet plans.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66329" y="-4321097"/>
            <a:ext cx="6728826" cy="67288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2313" y="558060"/>
            <a:ext cx="10167147" cy="107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8"/>
              </a:lnSpc>
            </a:pPr>
            <a:r>
              <a:rPr lang="en-US" sz="7988" spc="-503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OUTCOMES</a:t>
            </a:r>
          </a:p>
        </p:txBody>
      </p:sp>
      <p:sp>
        <p:nvSpPr>
          <p:cNvPr id="6" name="Freeform 6"/>
          <p:cNvSpPr/>
          <p:nvPr/>
        </p:nvSpPr>
        <p:spPr>
          <a:xfrm>
            <a:off x="1677927" y="1858351"/>
            <a:ext cx="14932146" cy="7718893"/>
          </a:xfrm>
          <a:custGeom>
            <a:avLst/>
            <a:gdLst/>
            <a:ahLst/>
            <a:cxnLst/>
            <a:rect l="l" t="t" r="r" b="b"/>
            <a:pathLst>
              <a:path w="14932146" h="7718893">
                <a:moveTo>
                  <a:pt x="0" y="0"/>
                </a:moveTo>
                <a:lnTo>
                  <a:pt x="14932146" y="0"/>
                </a:lnTo>
                <a:lnTo>
                  <a:pt x="14932146" y="7718892"/>
                </a:lnTo>
                <a:lnTo>
                  <a:pt x="0" y="771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9058" y="1764080"/>
            <a:ext cx="14918400" cy="7494220"/>
          </a:xfrm>
          <a:custGeom>
            <a:avLst/>
            <a:gdLst/>
            <a:ahLst/>
            <a:cxnLst/>
            <a:rect l="l" t="t" r="r" b="b"/>
            <a:pathLst>
              <a:path w="14918400" h="7494220">
                <a:moveTo>
                  <a:pt x="0" y="0"/>
                </a:moveTo>
                <a:lnTo>
                  <a:pt x="14918400" y="0"/>
                </a:lnTo>
                <a:lnTo>
                  <a:pt x="14918400" y="7494220"/>
                </a:lnTo>
                <a:lnTo>
                  <a:pt x="0" y="7494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14685" y="403802"/>
            <a:ext cx="10167147" cy="107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8"/>
              </a:lnSpc>
            </a:pPr>
            <a:r>
              <a:rPr lang="en-US" sz="7988" spc="-503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OUTCOMES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3865" y="2085480"/>
            <a:ext cx="12340336" cy="7172820"/>
          </a:xfrm>
          <a:custGeom>
            <a:avLst/>
            <a:gdLst/>
            <a:ahLst/>
            <a:cxnLst/>
            <a:rect l="l" t="t" r="r" b="b"/>
            <a:pathLst>
              <a:path w="12340336" h="7172820">
                <a:moveTo>
                  <a:pt x="0" y="0"/>
                </a:moveTo>
                <a:lnTo>
                  <a:pt x="12340335" y="0"/>
                </a:lnTo>
                <a:lnTo>
                  <a:pt x="12340335" y="7172820"/>
                </a:lnTo>
                <a:lnTo>
                  <a:pt x="0" y="717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88975" y="776405"/>
            <a:ext cx="9910050" cy="108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8"/>
              </a:lnSpc>
            </a:pPr>
            <a:r>
              <a:rPr lang="en-US" sz="7988" spc="-503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LIVE DEMONSTRATION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2619" y="2424157"/>
            <a:ext cx="8622762" cy="6467071"/>
          </a:xfrm>
          <a:custGeom>
            <a:avLst/>
            <a:gdLst/>
            <a:ahLst/>
            <a:cxnLst/>
            <a:rect l="l" t="t" r="r" b="b"/>
            <a:pathLst>
              <a:path w="8622762" h="6467071">
                <a:moveTo>
                  <a:pt x="0" y="0"/>
                </a:moveTo>
                <a:lnTo>
                  <a:pt x="8622762" y="0"/>
                </a:lnTo>
                <a:lnTo>
                  <a:pt x="8622762" y="6467072"/>
                </a:lnTo>
                <a:lnTo>
                  <a:pt x="0" y="6467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22876" y="1162050"/>
            <a:ext cx="9910050" cy="108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8"/>
              </a:lnSpc>
            </a:pPr>
            <a:r>
              <a:rPr lang="en-US" sz="7988" spc="-503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Any Queries?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78822" y="0"/>
            <a:ext cx="2409178" cy="10287000"/>
            <a:chOff x="0" y="0"/>
            <a:chExt cx="63451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4516" cy="2709333"/>
            </a:xfrm>
            <a:custGeom>
              <a:avLst/>
              <a:gdLst/>
              <a:ahLst/>
              <a:cxnLst/>
              <a:rect l="l" t="t" r="r" b="b"/>
              <a:pathLst>
                <a:path w="634516" h="2709333">
                  <a:moveTo>
                    <a:pt x="0" y="0"/>
                  </a:moveTo>
                  <a:lnTo>
                    <a:pt x="634516" y="0"/>
                  </a:lnTo>
                  <a:lnTo>
                    <a:pt x="6345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451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66228" y="-1038483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3263842" y="6433827"/>
            <a:ext cx="6379745" cy="63797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566228" y="7754360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76720" y="1916752"/>
            <a:ext cx="1339873" cy="6668166"/>
            <a:chOff x="0" y="0"/>
            <a:chExt cx="368852" cy="18356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8852" cy="1835672"/>
            </a:xfrm>
            <a:custGeom>
              <a:avLst/>
              <a:gdLst/>
              <a:ahLst/>
              <a:cxnLst/>
              <a:rect l="l" t="t" r="r" b="b"/>
              <a:pathLst>
                <a:path w="368852" h="1835672">
                  <a:moveTo>
                    <a:pt x="0" y="0"/>
                  </a:moveTo>
                  <a:lnTo>
                    <a:pt x="368852" y="0"/>
                  </a:lnTo>
                  <a:lnTo>
                    <a:pt x="368852" y="1835672"/>
                  </a:lnTo>
                  <a:lnTo>
                    <a:pt x="0" y="1835672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8852" cy="185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01967" y="98994"/>
            <a:ext cx="7095938" cy="119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0"/>
              </a:lnSpc>
            </a:pPr>
            <a:r>
              <a:rPr lang="en-US" sz="7079" spc="69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98328" y="2045920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8328" y="2762950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8328" y="3479980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9576" y="4197011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98328" y="4914041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98328" y="5631071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98328" y="6348102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08861" y="2084020"/>
            <a:ext cx="5539892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08861" y="2894970"/>
            <a:ext cx="5813634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OBJECTIVES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08861" y="3656474"/>
            <a:ext cx="5539892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METHODOLOGY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08861" y="4370558"/>
            <a:ext cx="5813634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IMPLEMENTATION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208861" y="5700670"/>
            <a:ext cx="5813634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DESIGN &amp; DEVELOPMENT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98328" y="7065132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98328" y="7782163"/>
            <a:ext cx="896656" cy="7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1"/>
              </a:lnSpc>
            </a:pPr>
            <a:r>
              <a:rPr lang="en-US" sz="4086" spc="228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08861" y="6508601"/>
            <a:ext cx="5813634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08861" y="4990241"/>
            <a:ext cx="7736737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ER DIAGRAM,USE CASE DIAGRAM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08861" y="7820263"/>
            <a:ext cx="8156935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 OUTCOME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08861" y="7197152"/>
            <a:ext cx="8156935" cy="56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84"/>
              </a:lnSpc>
              <a:spcBef>
                <a:spcPct val="0"/>
              </a:spcBef>
            </a:pPr>
            <a:r>
              <a:rPr lang="en-US" sz="3467" spc="3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LIMITATIONS &amp; FUTURE AIM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8083" y="1028700"/>
            <a:ext cx="7642012" cy="7642012"/>
          </a:xfrm>
          <a:custGeom>
            <a:avLst/>
            <a:gdLst/>
            <a:ahLst/>
            <a:cxnLst/>
            <a:rect l="l" t="t" r="r" b="b"/>
            <a:pathLst>
              <a:path w="7642012" h="7642012">
                <a:moveTo>
                  <a:pt x="0" y="0"/>
                </a:moveTo>
                <a:lnTo>
                  <a:pt x="7642012" y="0"/>
                </a:lnTo>
                <a:lnTo>
                  <a:pt x="7642012" y="7642012"/>
                </a:lnTo>
                <a:lnTo>
                  <a:pt x="0" y="764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97146" y="7949775"/>
            <a:ext cx="6379745" cy="63797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39284" y="-4289333"/>
            <a:ext cx="6728826" cy="672882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15953" y="825665"/>
            <a:ext cx="8824791" cy="16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5"/>
              </a:lnSpc>
            </a:pPr>
            <a:r>
              <a:rPr lang="en-US" sz="12560" spc="-791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2598" y="3656197"/>
            <a:ext cx="5895835" cy="83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6160" spc="-388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91367" y="3656197"/>
            <a:ext cx="5895835" cy="830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6160" spc="-388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Supervisor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207274" y="8318844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69929" y="-924920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82598" y="4886325"/>
            <a:ext cx="6518970" cy="47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626" lvl="1" indent="-341313" algn="ctr">
              <a:lnSpc>
                <a:spcPts val="6418"/>
              </a:lnSpc>
              <a:buAutoNum type="arabicPeriod"/>
            </a:pPr>
            <a:r>
              <a:rPr lang="en-US" sz="31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Bhupesh Shrestha (20070055) </a:t>
            </a:r>
          </a:p>
          <a:p>
            <a:pPr marL="682626" lvl="1" indent="-341313" algn="ctr">
              <a:lnSpc>
                <a:spcPts val="6418"/>
              </a:lnSpc>
              <a:buAutoNum type="arabicPeriod"/>
            </a:pPr>
            <a:r>
              <a:rPr lang="en-US" sz="31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Ganesh Raj Gautam (20070062) </a:t>
            </a:r>
          </a:p>
          <a:p>
            <a:pPr marL="682626" lvl="1" indent="-341313" algn="just">
              <a:lnSpc>
                <a:spcPts val="6418"/>
              </a:lnSpc>
              <a:buAutoNum type="arabicPeriod"/>
            </a:pPr>
            <a:r>
              <a:rPr lang="en-US" sz="31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Kosul Gurung (20070068) </a:t>
            </a:r>
          </a:p>
          <a:p>
            <a:pPr marL="682626" lvl="1" indent="-341313" algn="just">
              <a:lnSpc>
                <a:spcPts val="6418"/>
              </a:lnSpc>
              <a:buAutoNum type="arabicPeriod"/>
            </a:pPr>
            <a:r>
              <a:rPr lang="en-US" sz="31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Ritik Gurung (20070079) </a:t>
            </a:r>
          </a:p>
          <a:p>
            <a:pPr marL="682626" lvl="1" indent="-341313" algn="l">
              <a:lnSpc>
                <a:spcPts val="6418"/>
              </a:lnSpc>
              <a:buAutoNum type="arabicPeriod"/>
            </a:pPr>
            <a:r>
              <a:rPr lang="en-US" sz="31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Sobit Thapa (20070086) </a:t>
            </a:r>
          </a:p>
          <a:p>
            <a:pPr algn="ctr">
              <a:lnSpc>
                <a:spcPts val="6418"/>
              </a:lnSpc>
            </a:pPr>
            <a:endParaRPr lang="en-US" sz="3161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20081" y="5253789"/>
            <a:ext cx="4466481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Mr. Anup Acharya </a:t>
            </a:r>
          </a:p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Associate Professor </a:t>
            </a:r>
          </a:p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School of Engineering </a:t>
            </a:r>
          </a:p>
          <a:p>
            <a:pPr algn="ctr">
              <a:lnSpc>
                <a:spcPts val="4934"/>
              </a:lnSpc>
              <a:spcBef>
                <a:spcPct val="0"/>
              </a:spcBef>
            </a:pPr>
            <a:r>
              <a:rPr lang="en-US" sz="352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Pokhara University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5174" y="4262187"/>
            <a:ext cx="6379745" cy="63797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93221" y="-1236245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758142" y="2501638"/>
            <a:ext cx="3516284" cy="4114800"/>
          </a:xfrm>
          <a:custGeom>
            <a:avLst/>
            <a:gdLst/>
            <a:ahLst/>
            <a:cxnLst/>
            <a:rect l="l" t="t" r="r" b="b"/>
            <a:pathLst>
              <a:path w="3516284" h="4114800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59519" y="809625"/>
            <a:ext cx="7849893" cy="142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6"/>
              </a:lnSpc>
            </a:pPr>
            <a:r>
              <a:rPr lang="en-US" sz="7926" spc="-43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7452" y="3325515"/>
            <a:ext cx="7812255" cy="93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7"/>
              </a:lnSpc>
            </a:pPr>
            <a:r>
              <a:rPr lang="en-US" sz="5248" spc="-2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NutriTracker?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57452" y="4790128"/>
            <a:ext cx="10054925" cy="300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dynamic Food Tracking Application that can:</a:t>
            </a:r>
          </a:p>
          <a:p>
            <a:pPr marL="733117" lvl="1" indent="-366559" algn="l">
              <a:lnSpc>
                <a:spcPts val="4753"/>
              </a:lnSpc>
              <a:buFont typeface="Arial"/>
              <a:buChar char="•"/>
            </a:pPr>
            <a:r>
              <a:rPr lang="en-US" sz="3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keep records of the foods logged by user</a:t>
            </a:r>
          </a:p>
          <a:p>
            <a:pPr marL="733117" lvl="1" indent="-366559" algn="l">
              <a:lnSpc>
                <a:spcPts val="4753"/>
              </a:lnSpc>
              <a:buFont typeface="Arial"/>
              <a:buChar char="•"/>
            </a:pPr>
            <a:r>
              <a:rPr lang="en-US" sz="3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 appropriate foods to user</a:t>
            </a:r>
          </a:p>
          <a:p>
            <a:pPr marL="733117" lvl="1" indent="-366559" algn="l">
              <a:lnSpc>
                <a:spcPts val="4753"/>
              </a:lnSpc>
              <a:buFont typeface="Arial"/>
              <a:buChar char="•"/>
            </a:pPr>
            <a:r>
              <a:rPr lang="en-US" sz="3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large variety of foods </a:t>
            </a:r>
          </a:p>
          <a:p>
            <a:pPr marL="733117" lvl="1" indent="-366559" algn="l">
              <a:lnSpc>
                <a:spcPts val="4753"/>
              </a:lnSpc>
              <a:buFont typeface="Arial"/>
              <a:buChar char="•"/>
            </a:pPr>
            <a:r>
              <a:rPr lang="en-US" sz="33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nutritional values of foods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24930"/>
            <a:ext cx="18288000" cy="2662070"/>
            <a:chOff x="0" y="0"/>
            <a:chExt cx="4816593" cy="701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1121"/>
            </a:xfrm>
            <a:custGeom>
              <a:avLst/>
              <a:gdLst/>
              <a:ahLst/>
              <a:cxnLst/>
              <a:rect l="l" t="t" r="r" b="b"/>
              <a:pathLst>
                <a:path w="4816592" h="701121">
                  <a:moveTo>
                    <a:pt x="0" y="0"/>
                  </a:moveTo>
                  <a:lnTo>
                    <a:pt x="4816592" y="0"/>
                  </a:lnTo>
                  <a:lnTo>
                    <a:pt x="4816592" y="701121"/>
                  </a:lnTo>
                  <a:lnTo>
                    <a:pt x="0" y="701121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2081" y="-849730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9" y="0"/>
                </a:lnTo>
                <a:lnTo>
                  <a:pt x="2633769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7135" y="1649045"/>
            <a:ext cx="5876734" cy="5975885"/>
            <a:chOff x="0" y="0"/>
            <a:chExt cx="7835646" cy="796784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195" r="16195"/>
            <a:stretch>
              <a:fillRect/>
            </a:stretch>
          </p:blipFill>
          <p:spPr>
            <a:xfrm>
              <a:off x="0" y="0"/>
              <a:ext cx="7835646" cy="7967846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413417" y="1687145"/>
            <a:ext cx="7203447" cy="82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6"/>
              </a:lnSpc>
            </a:pPr>
            <a:r>
              <a:rPr lang="en-US" sz="5672" spc="-3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3568" y="2952436"/>
            <a:ext cx="11184432" cy="2324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4"/>
              </a:lnSpc>
            </a:pPr>
            <a:r>
              <a:rPr lang="en-US" sz="3281" spc="-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Objective is simple. </a:t>
            </a:r>
          </a:p>
          <a:p>
            <a:pPr algn="just">
              <a:lnSpc>
                <a:spcPts val="4594"/>
              </a:lnSpc>
            </a:pPr>
            <a:r>
              <a:rPr lang="en-US" sz="3281" spc="-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To:</a:t>
            </a:r>
          </a:p>
          <a:p>
            <a:pPr marL="708463" lvl="1" indent="-354231" algn="just">
              <a:lnSpc>
                <a:spcPts val="4594"/>
              </a:lnSpc>
              <a:buAutoNum type="arabicPeriod"/>
            </a:pPr>
            <a:r>
              <a:rPr lang="en-US" sz="3281" spc="-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Provide users a platform to log daily food records</a:t>
            </a:r>
          </a:p>
          <a:p>
            <a:pPr marL="708463" lvl="1" indent="-354231" algn="just">
              <a:lnSpc>
                <a:spcPts val="4594"/>
              </a:lnSpc>
              <a:buAutoNum type="arabicPeriod"/>
            </a:pPr>
            <a:r>
              <a:rPr lang="en-US" sz="3281" spc="-9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Recommend healthy foods for users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616864" y="7624930"/>
            <a:ext cx="6379745" cy="63797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43976" y="8143875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8689" y="0"/>
            <a:ext cx="16159311" cy="10287000"/>
            <a:chOff x="0" y="0"/>
            <a:chExt cx="425595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5950" cy="2709333"/>
            </a:xfrm>
            <a:custGeom>
              <a:avLst/>
              <a:gdLst/>
              <a:ahLst/>
              <a:cxnLst/>
              <a:rect l="l" t="t" r="r" b="b"/>
              <a:pathLst>
                <a:path w="4255950" h="2709333">
                  <a:moveTo>
                    <a:pt x="0" y="0"/>
                  </a:moveTo>
                  <a:lnTo>
                    <a:pt x="4255950" y="0"/>
                  </a:lnTo>
                  <a:lnTo>
                    <a:pt x="425595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59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0979" y="9258300"/>
            <a:ext cx="6379745" cy="63797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05969" y="-3550536"/>
            <a:ext cx="6379745" cy="63797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71165" y="8393585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10562" y="-1475220"/>
            <a:ext cx="2936822" cy="3436707"/>
          </a:xfrm>
          <a:custGeom>
            <a:avLst/>
            <a:gdLst/>
            <a:ahLst/>
            <a:cxnLst/>
            <a:rect l="l" t="t" r="r" b="b"/>
            <a:pathLst>
              <a:path w="2936822" h="3436707">
                <a:moveTo>
                  <a:pt x="0" y="0"/>
                </a:moveTo>
                <a:lnTo>
                  <a:pt x="2936822" y="0"/>
                </a:lnTo>
                <a:lnTo>
                  <a:pt x="2936822" y="3436707"/>
                </a:lnTo>
                <a:lnTo>
                  <a:pt x="0" y="343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16127392" y="7468785"/>
            <a:ext cx="5918033" cy="5390790"/>
          </a:xfrm>
          <a:custGeom>
            <a:avLst/>
            <a:gdLst/>
            <a:ahLst/>
            <a:cxnLst/>
            <a:rect l="l" t="t" r="r" b="b"/>
            <a:pathLst>
              <a:path w="5918033" h="5390790">
                <a:moveTo>
                  <a:pt x="5918032" y="5390790"/>
                </a:moveTo>
                <a:lnTo>
                  <a:pt x="0" y="5390790"/>
                </a:lnTo>
                <a:lnTo>
                  <a:pt x="0" y="0"/>
                </a:lnTo>
                <a:lnTo>
                  <a:pt x="5918032" y="0"/>
                </a:lnTo>
                <a:lnTo>
                  <a:pt x="5918032" y="5390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372147" y="2663821"/>
            <a:ext cx="3871594" cy="896702"/>
            <a:chOff x="0" y="0"/>
            <a:chExt cx="812800" cy="1882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88253"/>
            </a:xfrm>
            <a:custGeom>
              <a:avLst/>
              <a:gdLst/>
              <a:ahLst/>
              <a:cxnLst/>
              <a:rect l="l" t="t" r="r" b="b"/>
              <a:pathLst>
                <a:path w="812800" h="188253">
                  <a:moveTo>
                    <a:pt x="0" y="0"/>
                  </a:moveTo>
                  <a:lnTo>
                    <a:pt x="812800" y="0"/>
                  </a:lnTo>
                  <a:lnTo>
                    <a:pt x="812800" y="188253"/>
                  </a:lnTo>
                  <a:lnTo>
                    <a:pt x="0" y="188253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812800" cy="273978"/>
            </a:xfrm>
            <a:prstGeom prst="rect">
              <a:avLst/>
            </a:prstGeom>
          </p:spPr>
          <p:txBody>
            <a:bodyPr lIns="139700" tIns="139700" rIns="139700" bIns="1397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72147" y="4516214"/>
            <a:ext cx="3871594" cy="896702"/>
            <a:chOff x="0" y="0"/>
            <a:chExt cx="812800" cy="1882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88253"/>
            </a:xfrm>
            <a:custGeom>
              <a:avLst/>
              <a:gdLst/>
              <a:ahLst/>
              <a:cxnLst/>
              <a:rect l="l" t="t" r="r" b="b"/>
              <a:pathLst>
                <a:path w="812800" h="188253">
                  <a:moveTo>
                    <a:pt x="0" y="0"/>
                  </a:moveTo>
                  <a:lnTo>
                    <a:pt x="812800" y="0"/>
                  </a:lnTo>
                  <a:lnTo>
                    <a:pt x="812800" y="188253"/>
                  </a:lnTo>
                  <a:lnTo>
                    <a:pt x="0" y="188253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812800" cy="273978"/>
            </a:xfrm>
            <a:prstGeom prst="rect">
              <a:avLst/>
            </a:prstGeom>
          </p:spPr>
          <p:txBody>
            <a:bodyPr lIns="139700" tIns="139700" rIns="139700" bIns="1397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72147" y="6428329"/>
            <a:ext cx="3871594" cy="896702"/>
            <a:chOff x="0" y="0"/>
            <a:chExt cx="812800" cy="1882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188253"/>
            </a:xfrm>
            <a:custGeom>
              <a:avLst/>
              <a:gdLst/>
              <a:ahLst/>
              <a:cxnLst/>
              <a:rect l="l" t="t" r="r" b="b"/>
              <a:pathLst>
                <a:path w="812800" h="188253">
                  <a:moveTo>
                    <a:pt x="0" y="0"/>
                  </a:moveTo>
                  <a:lnTo>
                    <a:pt x="812800" y="0"/>
                  </a:lnTo>
                  <a:lnTo>
                    <a:pt x="812800" y="188253"/>
                  </a:lnTo>
                  <a:lnTo>
                    <a:pt x="0" y="188253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812800" cy="273978"/>
            </a:xfrm>
            <a:prstGeom prst="rect">
              <a:avLst/>
            </a:prstGeom>
          </p:spPr>
          <p:txBody>
            <a:bodyPr lIns="139700" tIns="139700" rIns="139700" bIns="1397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72147" y="8361598"/>
            <a:ext cx="3871594" cy="896702"/>
            <a:chOff x="0" y="0"/>
            <a:chExt cx="812800" cy="1882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88253"/>
            </a:xfrm>
            <a:custGeom>
              <a:avLst/>
              <a:gdLst/>
              <a:ahLst/>
              <a:cxnLst/>
              <a:rect l="l" t="t" r="r" b="b"/>
              <a:pathLst>
                <a:path w="812800" h="188253">
                  <a:moveTo>
                    <a:pt x="0" y="0"/>
                  </a:moveTo>
                  <a:lnTo>
                    <a:pt x="812800" y="0"/>
                  </a:lnTo>
                  <a:lnTo>
                    <a:pt x="812800" y="188253"/>
                  </a:lnTo>
                  <a:lnTo>
                    <a:pt x="0" y="188253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812800" cy="273978"/>
            </a:xfrm>
            <a:prstGeom prst="rect">
              <a:avLst/>
            </a:prstGeom>
          </p:spPr>
          <p:txBody>
            <a:bodyPr lIns="139700" tIns="139700" rIns="139700" bIns="139700" rtlCol="0" anchor="ctr"/>
            <a:lstStyle/>
            <a:p>
              <a:pPr algn="ctr">
                <a:lnSpc>
                  <a:spcPts val="31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835530" y="3560582"/>
            <a:ext cx="955632" cy="95563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1BC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835530" y="5472697"/>
            <a:ext cx="955632" cy="95563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1BC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835530" y="7365498"/>
            <a:ext cx="955632" cy="95563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1BC00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348773" y="587106"/>
            <a:ext cx="8461789" cy="114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2"/>
              </a:lnSpc>
            </a:pPr>
            <a:r>
              <a:rPr lang="en-US" sz="8578" spc="-540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METHODOLOGY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47647" y="2800137"/>
            <a:ext cx="1583291" cy="55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D8F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 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38282" y="4667128"/>
            <a:ext cx="3402021" cy="55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D8F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CALCULATE BMR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25756" y="6593842"/>
            <a:ext cx="2964376" cy="55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D8F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DISEASES/DIET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69158" y="8574796"/>
            <a:ext cx="3659763" cy="49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  <a:spcBef>
                <a:spcPct val="0"/>
              </a:spcBef>
            </a:pPr>
            <a:r>
              <a:rPr lang="en-US" sz="2943">
                <a:solidFill>
                  <a:srgbClr val="0D8F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RECOMMEND FOOD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9497"/>
            <a:ext cx="8710863" cy="10665995"/>
            <a:chOff x="0" y="0"/>
            <a:chExt cx="2294219" cy="2809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219" cy="2809151"/>
            </a:xfrm>
            <a:custGeom>
              <a:avLst/>
              <a:gdLst/>
              <a:ahLst/>
              <a:cxnLst/>
              <a:rect l="l" t="t" r="r" b="b"/>
              <a:pathLst>
                <a:path w="2294219" h="2809151">
                  <a:moveTo>
                    <a:pt x="0" y="0"/>
                  </a:moveTo>
                  <a:lnTo>
                    <a:pt x="2294219" y="0"/>
                  </a:lnTo>
                  <a:lnTo>
                    <a:pt x="2294219" y="2809151"/>
                  </a:lnTo>
                  <a:lnTo>
                    <a:pt x="0" y="28091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219" cy="2847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66231" y="2211972"/>
            <a:ext cx="13133296" cy="7661089"/>
          </a:xfrm>
          <a:custGeom>
            <a:avLst/>
            <a:gdLst/>
            <a:ahLst/>
            <a:cxnLst/>
            <a:rect l="l" t="t" r="r" b="b"/>
            <a:pathLst>
              <a:path w="13133296" h="7661089">
                <a:moveTo>
                  <a:pt x="0" y="0"/>
                </a:moveTo>
                <a:lnTo>
                  <a:pt x="13133296" y="0"/>
                </a:lnTo>
                <a:lnTo>
                  <a:pt x="13133296" y="7661089"/>
                </a:lnTo>
                <a:lnTo>
                  <a:pt x="0" y="766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67526" y="767074"/>
            <a:ext cx="9952949" cy="114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2"/>
              </a:lnSpc>
            </a:pPr>
            <a:r>
              <a:rPr lang="en-US" sz="8578" spc="-540">
                <a:solidFill>
                  <a:srgbClr val="0B6230"/>
                </a:solidFill>
                <a:latin typeface="Poppins"/>
                <a:ea typeface="Poppins"/>
                <a:cs typeface="Poppins"/>
                <a:sym typeface="Poppins"/>
              </a:rPr>
              <a:t>WATERFALL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66290" y="-2497469"/>
            <a:ext cx="5918033" cy="5390790"/>
          </a:xfrm>
          <a:custGeom>
            <a:avLst/>
            <a:gdLst/>
            <a:ahLst/>
            <a:cxnLst/>
            <a:rect l="l" t="t" r="r" b="b"/>
            <a:pathLst>
              <a:path w="5918033" h="5390790">
                <a:moveTo>
                  <a:pt x="0" y="0"/>
                </a:moveTo>
                <a:lnTo>
                  <a:pt x="5918032" y="0"/>
                </a:lnTo>
                <a:lnTo>
                  <a:pt x="5918032" y="5390790"/>
                </a:lnTo>
                <a:lnTo>
                  <a:pt x="0" y="5390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11176" y="7288763"/>
            <a:ext cx="6379745" cy="63797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30369" y="-4228012"/>
            <a:ext cx="6728826" cy="672882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62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5406376" y="7073155"/>
            <a:ext cx="5918033" cy="5390790"/>
          </a:xfrm>
          <a:custGeom>
            <a:avLst/>
            <a:gdLst/>
            <a:ahLst/>
            <a:cxnLst/>
            <a:rect l="l" t="t" r="r" b="b"/>
            <a:pathLst>
              <a:path w="5918033" h="5390790">
                <a:moveTo>
                  <a:pt x="5918033" y="5390790"/>
                </a:moveTo>
                <a:lnTo>
                  <a:pt x="0" y="5390790"/>
                </a:lnTo>
                <a:lnTo>
                  <a:pt x="0" y="0"/>
                </a:lnTo>
                <a:lnTo>
                  <a:pt x="5918033" y="0"/>
                </a:lnTo>
                <a:lnTo>
                  <a:pt x="5918033" y="53907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207274" y="8318844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70"/>
                </a:lnTo>
                <a:lnTo>
                  <a:pt x="0" y="3082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30369" y="-1057122"/>
            <a:ext cx="2633768" cy="3082069"/>
          </a:xfrm>
          <a:custGeom>
            <a:avLst/>
            <a:gdLst/>
            <a:ahLst/>
            <a:cxnLst/>
            <a:rect l="l" t="t" r="r" b="b"/>
            <a:pathLst>
              <a:path w="2633768" h="3082069">
                <a:moveTo>
                  <a:pt x="0" y="0"/>
                </a:moveTo>
                <a:lnTo>
                  <a:pt x="2633768" y="0"/>
                </a:lnTo>
                <a:lnTo>
                  <a:pt x="2633768" y="3082069"/>
                </a:lnTo>
                <a:lnTo>
                  <a:pt x="0" y="308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41665" y="3639105"/>
            <a:ext cx="4658755" cy="4679740"/>
            <a:chOff x="0" y="0"/>
            <a:chExt cx="1503880" cy="151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03880" cy="1510654"/>
            </a:xfrm>
            <a:custGeom>
              <a:avLst/>
              <a:gdLst/>
              <a:ahLst/>
              <a:cxnLst/>
              <a:rect l="l" t="t" r="r" b="b"/>
              <a:pathLst>
                <a:path w="1503880" h="1510654">
                  <a:moveTo>
                    <a:pt x="14956" y="0"/>
                  </a:moveTo>
                  <a:lnTo>
                    <a:pt x="1488924" y="0"/>
                  </a:lnTo>
                  <a:cubicBezTo>
                    <a:pt x="1497184" y="0"/>
                    <a:pt x="1503880" y="6696"/>
                    <a:pt x="1503880" y="14956"/>
                  </a:cubicBezTo>
                  <a:lnTo>
                    <a:pt x="1503880" y="1495698"/>
                  </a:lnTo>
                  <a:cubicBezTo>
                    <a:pt x="1503880" y="1503958"/>
                    <a:pt x="1497184" y="1510654"/>
                    <a:pt x="1488924" y="1510654"/>
                  </a:cubicBezTo>
                  <a:lnTo>
                    <a:pt x="14956" y="1510654"/>
                  </a:lnTo>
                  <a:cubicBezTo>
                    <a:pt x="6696" y="1510654"/>
                    <a:pt x="0" y="1503958"/>
                    <a:pt x="0" y="1495698"/>
                  </a:cubicBezTo>
                  <a:lnTo>
                    <a:pt x="0" y="14956"/>
                  </a:lnTo>
                  <a:cubicBezTo>
                    <a:pt x="0" y="6696"/>
                    <a:pt x="6696" y="0"/>
                    <a:pt x="14956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FFD63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03880" cy="1548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51947" y="3639105"/>
            <a:ext cx="4658755" cy="4679740"/>
            <a:chOff x="0" y="0"/>
            <a:chExt cx="1503880" cy="15106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3880" cy="1510654"/>
            </a:xfrm>
            <a:custGeom>
              <a:avLst/>
              <a:gdLst/>
              <a:ahLst/>
              <a:cxnLst/>
              <a:rect l="l" t="t" r="r" b="b"/>
              <a:pathLst>
                <a:path w="1503880" h="1510654">
                  <a:moveTo>
                    <a:pt x="14956" y="0"/>
                  </a:moveTo>
                  <a:lnTo>
                    <a:pt x="1488924" y="0"/>
                  </a:lnTo>
                  <a:cubicBezTo>
                    <a:pt x="1497184" y="0"/>
                    <a:pt x="1503880" y="6696"/>
                    <a:pt x="1503880" y="14956"/>
                  </a:cubicBezTo>
                  <a:lnTo>
                    <a:pt x="1503880" y="1495698"/>
                  </a:lnTo>
                  <a:cubicBezTo>
                    <a:pt x="1503880" y="1503958"/>
                    <a:pt x="1497184" y="1510654"/>
                    <a:pt x="1488924" y="1510654"/>
                  </a:cubicBezTo>
                  <a:lnTo>
                    <a:pt x="14956" y="1510654"/>
                  </a:lnTo>
                  <a:cubicBezTo>
                    <a:pt x="6696" y="1510654"/>
                    <a:pt x="0" y="1503958"/>
                    <a:pt x="0" y="1495698"/>
                  </a:cubicBezTo>
                  <a:lnTo>
                    <a:pt x="0" y="14956"/>
                  </a:lnTo>
                  <a:cubicBezTo>
                    <a:pt x="0" y="6696"/>
                    <a:pt x="6696" y="0"/>
                    <a:pt x="14956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FFD63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03880" cy="1548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95851" y="4268239"/>
            <a:ext cx="3350382" cy="3222082"/>
            <a:chOff x="0" y="0"/>
            <a:chExt cx="1081528" cy="10401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1528" cy="1040112"/>
            </a:xfrm>
            <a:custGeom>
              <a:avLst/>
              <a:gdLst/>
              <a:ahLst/>
              <a:cxnLst/>
              <a:rect l="l" t="t" r="r" b="b"/>
              <a:pathLst>
                <a:path w="1081528" h="1040112">
                  <a:moveTo>
                    <a:pt x="20797" y="0"/>
                  </a:moveTo>
                  <a:lnTo>
                    <a:pt x="1060731" y="0"/>
                  </a:lnTo>
                  <a:cubicBezTo>
                    <a:pt x="1072217" y="0"/>
                    <a:pt x="1081528" y="9311"/>
                    <a:pt x="1081528" y="20797"/>
                  </a:cubicBezTo>
                  <a:lnTo>
                    <a:pt x="1081528" y="1019315"/>
                  </a:lnTo>
                  <a:cubicBezTo>
                    <a:pt x="1081528" y="1030800"/>
                    <a:pt x="1072217" y="1040112"/>
                    <a:pt x="1060731" y="1040112"/>
                  </a:cubicBezTo>
                  <a:lnTo>
                    <a:pt x="20797" y="1040112"/>
                  </a:lnTo>
                  <a:cubicBezTo>
                    <a:pt x="9311" y="1040112"/>
                    <a:pt x="0" y="1030800"/>
                    <a:pt x="0" y="1019315"/>
                  </a:cubicBezTo>
                  <a:lnTo>
                    <a:pt x="0" y="20797"/>
                  </a:lnTo>
                  <a:cubicBezTo>
                    <a:pt x="0" y="9311"/>
                    <a:pt x="9311" y="0"/>
                    <a:pt x="20797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81528" cy="1078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982984" y="4136188"/>
            <a:ext cx="3350382" cy="3525583"/>
            <a:chOff x="0" y="0"/>
            <a:chExt cx="1081528" cy="11380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1528" cy="1138084"/>
            </a:xfrm>
            <a:custGeom>
              <a:avLst/>
              <a:gdLst/>
              <a:ahLst/>
              <a:cxnLst/>
              <a:rect l="l" t="t" r="r" b="b"/>
              <a:pathLst>
                <a:path w="1081528" h="1138084">
                  <a:moveTo>
                    <a:pt x="20797" y="0"/>
                  </a:moveTo>
                  <a:lnTo>
                    <a:pt x="1060731" y="0"/>
                  </a:lnTo>
                  <a:cubicBezTo>
                    <a:pt x="1072217" y="0"/>
                    <a:pt x="1081528" y="9311"/>
                    <a:pt x="1081528" y="20797"/>
                  </a:cubicBezTo>
                  <a:lnTo>
                    <a:pt x="1081528" y="1117287"/>
                  </a:lnTo>
                  <a:cubicBezTo>
                    <a:pt x="1081528" y="1128773"/>
                    <a:pt x="1072217" y="1138084"/>
                    <a:pt x="1060731" y="1138084"/>
                  </a:cubicBezTo>
                  <a:lnTo>
                    <a:pt x="20797" y="1138084"/>
                  </a:lnTo>
                  <a:cubicBezTo>
                    <a:pt x="9311" y="1138084"/>
                    <a:pt x="0" y="1128773"/>
                    <a:pt x="0" y="1117287"/>
                  </a:cubicBezTo>
                  <a:lnTo>
                    <a:pt x="0" y="20797"/>
                  </a:lnTo>
                  <a:cubicBezTo>
                    <a:pt x="0" y="9311"/>
                    <a:pt x="9311" y="0"/>
                    <a:pt x="20797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81528" cy="1176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98667" y="4785610"/>
            <a:ext cx="1744750" cy="2187341"/>
            <a:chOff x="0" y="0"/>
            <a:chExt cx="563218" cy="7060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3218" cy="706090"/>
            </a:xfrm>
            <a:custGeom>
              <a:avLst/>
              <a:gdLst/>
              <a:ahLst/>
              <a:cxnLst/>
              <a:rect l="l" t="t" r="r" b="b"/>
              <a:pathLst>
                <a:path w="563218" h="706090">
                  <a:moveTo>
                    <a:pt x="39935" y="0"/>
                  </a:moveTo>
                  <a:lnTo>
                    <a:pt x="523283" y="0"/>
                  </a:lnTo>
                  <a:cubicBezTo>
                    <a:pt x="545338" y="0"/>
                    <a:pt x="563218" y="17880"/>
                    <a:pt x="563218" y="39935"/>
                  </a:cubicBezTo>
                  <a:lnTo>
                    <a:pt x="563218" y="666154"/>
                  </a:lnTo>
                  <a:cubicBezTo>
                    <a:pt x="563218" y="676746"/>
                    <a:pt x="559011" y="686903"/>
                    <a:pt x="551521" y="694393"/>
                  </a:cubicBezTo>
                  <a:cubicBezTo>
                    <a:pt x="544032" y="701882"/>
                    <a:pt x="533874" y="706090"/>
                    <a:pt x="523283" y="706090"/>
                  </a:cubicBezTo>
                  <a:lnTo>
                    <a:pt x="39935" y="706090"/>
                  </a:lnTo>
                  <a:cubicBezTo>
                    <a:pt x="29344" y="706090"/>
                    <a:pt x="19186" y="701882"/>
                    <a:pt x="11697" y="694393"/>
                  </a:cubicBezTo>
                  <a:cubicBezTo>
                    <a:pt x="4207" y="686903"/>
                    <a:pt x="0" y="676746"/>
                    <a:pt x="0" y="666154"/>
                  </a:cubicBezTo>
                  <a:lnTo>
                    <a:pt x="0" y="39935"/>
                  </a:lnTo>
                  <a:cubicBezTo>
                    <a:pt x="0" y="29344"/>
                    <a:pt x="4207" y="19186"/>
                    <a:pt x="11697" y="11697"/>
                  </a:cubicBezTo>
                  <a:cubicBezTo>
                    <a:pt x="19186" y="4207"/>
                    <a:pt x="29344" y="0"/>
                    <a:pt x="39935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63218" cy="744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361482" y="4785610"/>
            <a:ext cx="1383787" cy="2187341"/>
            <a:chOff x="0" y="0"/>
            <a:chExt cx="446696" cy="7060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6696" cy="706090"/>
            </a:xfrm>
            <a:custGeom>
              <a:avLst/>
              <a:gdLst/>
              <a:ahLst/>
              <a:cxnLst/>
              <a:rect l="l" t="t" r="r" b="b"/>
              <a:pathLst>
                <a:path w="446696" h="706090">
                  <a:moveTo>
                    <a:pt x="50353" y="0"/>
                  </a:moveTo>
                  <a:lnTo>
                    <a:pt x="396344" y="0"/>
                  </a:lnTo>
                  <a:cubicBezTo>
                    <a:pt x="424153" y="0"/>
                    <a:pt x="446696" y="22544"/>
                    <a:pt x="446696" y="50353"/>
                  </a:cubicBezTo>
                  <a:lnTo>
                    <a:pt x="446696" y="655737"/>
                  </a:lnTo>
                  <a:cubicBezTo>
                    <a:pt x="446696" y="683546"/>
                    <a:pt x="424153" y="706090"/>
                    <a:pt x="396344" y="706090"/>
                  </a:cubicBezTo>
                  <a:lnTo>
                    <a:pt x="50353" y="706090"/>
                  </a:lnTo>
                  <a:cubicBezTo>
                    <a:pt x="22544" y="706090"/>
                    <a:pt x="0" y="683546"/>
                    <a:pt x="0" y="655737"/>
                  </a:cubicBezTo>
                  <a:lnTo>
                    <a:pt x="0" y="50353"/>
                  </a:lnTo>
                  <a:cubicBezTo>
                    <a:pt x="0" y="22544"/>
                    <a:pt x="22544" y="0"/>
                    <a:pt x="50353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46696" cy="744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98153" y="4785610"/>
            <a:ext cx="1083828" cy="2187341"/>
            <a:chOff x="0" y="0"/>
            <a:chExt cx="349868" cy="7060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9868" cy="706090"/>
            </a:xfrm>
            <a:custGeom>
              <a:avLst/>
              <a:gdLst/>
              <a:ahLst/>
              <a:cxnLst/>
              <a:rect l="l" t="t" r="r" b="b"/>
              <a:pathLst>
                <a:path w="349868" h="706090">
                  <a:moveTo>
                    <a:pt x="64288" y="0"/>
                  </a:moveTo>
                  <a:lnTo>
                    <a:pt x="285580" y="0"/>
                  </a:lnTo>
                  <a:cubicBezTo>
                    <a:pt x="321085" y="0"/>
                    <a:pt x="349868" y="28783"/>
                    <a:pt x="349868" y="64288"/>
                  </a:cubicBezTo>
                  <a:lnTo>
                    <a:pt x="349868" y="641801"/>
                  </a:lnTo>
                  <a:cubicBezTo>
                    <a:pt x="349868" y="677307"/>
                    <a:pt x="321085" y="706090"/>
                    <a:pt x="285580" y="706090"/>
                  </a:cubicBezTo>
                  <a:lnTo>
                    <a:pt x="64288" y="706090"/>
                  </a:lnTo>
                  <a:cubicBezTo>
                    <a:pt x="28783" y="706090"/>
                    <a:pt x="0" y="677307"/>
                    <a:pt x="0" y="641801"/>
                  </a:cubicBezTo>
                  <a:lnTo>
                    <a:pt x="0" y="64288"/>
                  </a:lnTo>
                  <a:cubicBezTo>
                    <a:pt x="0" y="28783"/>
                    <a:pt x="28783" y="0"/>
                    <a:pt x="64288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49868" cy="744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548025" y="5493519"/>
            <a:ext cx="1046034" cy="753134"/>
            <a:chOff x="0" y="0"/>
            <a:chExt cx="337667" cy="24311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37667" cy="243117"/>
            </a:xfrm>
            <a:custGeom>
              <a:avLst/>
              <a:gdLst/>
              <a:ahLst/>
              <a:cxnLst/>
              <a:rect l="l" t="t" r="r" b="b"/>
              <a:pathLst>
                <a:path w="337667" h="243117">
                  <a:moveTo>
                    <a:pt x="66611" y="0"/>
                  </a:moveTo>
                  <a:lnTo>
                    <a:pt x="271056" y="0"/>
                  </a:lnTo>
                  <a:cubicBezTo>
                    <a:pt x="307845" y="0"/>
                    <a:pt x="337667" y="29823"/>
                    <a:pt x="337667" y="66611"/>
                  </a:cubicBezTo>
                  <a:lnTo>
                    <a:pt x="337667" y="176506"/>
                  </a:lnTo>
                  <a:cubicBezTo>
                    <a:pt x="337667" y="213295"/>
                    <a:pt x="307845" y="243117"/>
                    <a:pt x="271056" y="243117"/>
                  </a:cubicBezTo>
                  <a:lnTo>
                    <a:pt x="66611" y="243117"/>
                  </a:lnTo>
                  <a:cubicBezTo>
                    <a:pt x="29823" y="243117"/>
                    <a:pt x="0" y="213295"/>
                    <a:pt x="0" y="176506"/>
                  </a:cubicBezTo>
                  <a:lnTo>
                    <a:pt x="0" y="66611"/>
                  </a:lnTo>
                  <a:cubicBezTo>
                    <a:pt x="0" y="29823"/>
                    <a:pt x="29823" y="0"/>
                    <a:pt x="66611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37667" cy="281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00516" y="4922375"/>
            <a:ext cx="629909" cy="1525400"/>
            <a:chOff x="0" y="0"/>
            <a:chExt cx="203339" cy="49241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3339" cy="492410"/>
            </a:xfrm>
            <a:custGeom>
              <a:avLst/>
              <a:gdLst/>
              <a:ahLst/>
              <a:cxnLst/>
              <a:rect l="l" t="t" r="r" b="b"/>
              <a:pathLst>
                <a:path w="203339" h="492410">
                  <a:moveTo>
                    <a:pt x="101670" y="0"/>
                  </a:moveTo>
                  <a:lnTo>
                    <a:pt x="101670" y="0"/>
                  </a:lnTo>
                  <a:cubicBezTo>
                    <a:pt x="157820" y="0"/>
                    <a:pt x="203339" y="45519"/>
                    <a:pt x="203339" y="101670"/>
                  </a:cubicBezTo>
                  <a:lnTo>
                    <a:pt x="203339" y="390740"/>
                  </a:lnTo>
                  <a:cubicBezTo>
                    <a:pt x="203339" y="446891"/>
                    <a:pt x="157820" y="492410"/>
                    <a:pt x="101670" y="492410"/>
                  </a:cubicBezTo>
                  <a:lnTo>
                    <a:pt x="101670" y="492410"/>
                  </a:lnTo>
                  <a:cubicBezTo>
                    <a:pt x="45519" y="492410"/>
                    <a:pt x="0" y="446891"/>
                    <a:pt x="0" y="390740"/>
                  </a:cubicBezTo>
                  <a:lnTo>
                    <a:pt x="0" y="101670"/>
                  </a:lnTo>
                  <a:cubicBezTo>
                    <a:pt x="0" y="45519"/>
                    <a:pt x="45519" y="0"/>
                    <a:pt x="101670" y="0"/>
                  </a:cubicBezTo>
                  <a:close/>
                </a:path>
              </a:pathLst>
            </a:custGeom>
            <a:solidFill>
              <a:srgbClr val="0D8F45"/>
            </a:solidFill>
            <a:ln w="57150" cap="sq">
              <a:solidFill>
                <a:srgbClr val="A1BC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03339" cy="530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491851" y="4922375"/>
            <a:ext cx="1990725" cy="1996048"/>
          </a:xfrm>
          <a:custGeom>
            <a:avLst/>
            <a:gdLst/>
            <a:ahLst/>
            <a:cxnLst/>
            <a:rect l="l" t="t" r="r" b="b"/>
            <a:pathLst>
              <a:path w="1990725" h="1996048">
                <a:moveTo>
                  <a:pt x="0" y="0"/>
                </a:moveTo>
                <a:lnTo>
                  <a:pt x="1990725" y="0"/>
                </a:lnTo>
                <a:lnTo>
                  <a:pt x="1990725" y="1996048"/>
                </a:lnTo>
                <a:lnTo>
                  <a:pt x="0" y="1996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343188" y="6179408"/>
            <a:ext cx="1774360" cy="1482363"/>
          </a:xfrm>
          <a:custGeom>
            <a:avLst/>
            <a:gdLst/>
            <a:ahLst/>
            <a:cxnLst/>
            <a:rect l="l" t="t" r="r" b="b"/>
            <a:pathLst>
              <a:path w="1774360" h="1482363">
                <a:moveTo>
                  <a:pt x="0" y="0"/>
                </a:moveTo>
                <a:lnTo>
                  <a:pt x="1774361" y="0"/>
                </a:lnTo>
                <a:lnTo>
                  <a:pt x="1774361" y="1482363"/>
                </a:lnTo>
                <a:lnTo>
                  <a:pt x="0" y="148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5746233" y="5827632"/>
            <a:ext cx="2854283" cy="508640"/>
            <a:chOff x="0" y="0"/>
            <a:chExt cx="2079415" cy="3705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79415" cy="370557"/>
            </a:xfrm>
            <a:custGeom>
              <a:avLst/>
              <a:gdLst/>
              <a:ahLst/>
              <a:cxnLst/>
              <a:rect l="l" t="t" r="r" b="b"/>
              <a:pathLst>
                <a:path w="2079415" h="370557">
                  <a:moveTo>
                    <a:pt x="273050" y="0"/>
                  </a:moveTo>
                  <a:lnTo>
                    <a:pt x="0" y="185278"/>
                  </a:lnTo>
                  <a:lnTo>
                    <a:pt x="273050" y="370557"/>
                  </a:lnTo>
                  <a:lnTo>
                    <a:pt x="273050" y="237207"/>
                  </a:lnTo>
                  <a:lnTo>
                    <a:pt x="1806365" y="237207"/>
                  </a:lnTo>
                  <a:lnTo>
                    <a:pt x="1806365" y="370557"/>
                  </a:lnTo>
                  <a:lnTo>
                    <a:pt x="2079415" y="185278"/>
                  </a:lnTo>
                  <a:lnTo>
                    <a:pt x="1806365" y="0"/>
                  </a:lnTo>
                  <a:lnTo>
                    <a:pt x="1806365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101600"/>
              <a:ext cx="1876215" cy="129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333366" y="5738014"/>
            <a:ext cx="2158485" cy="508640"/>
            <a:chOff x="0" y="0"/>
            <a:chExt cx="1572509" cy="37055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72509" cy="370557"/>
            </a:xfrm>
            <a:custGeom>
              <a:avLst/>
              <a:gdLst/>
              <a:ahLst/>
              <a:cxnLst/>
              <a:rect l="l" t="t" r="r" b="b"/>
              <a:pathLst>
                <a:path w="1572509" h="370557">
                  <a:moveTo>
                    <a:pt x="273050" y="0"/>
                  </a:moveTo>
                  <a:lnTo>
                    <a:pt x="0" y="185278"/>
                  </a:lnTo>
                  <a:lnTo>
                    <a:pt x="273050" y="370557"/>
                  </a:lnTo>
                  <a:lnTo>
                    <a:pt x="273050" y="237207"/>
                  </a:lnTo>
                  <a:lnTo>
                    <a:pt x="1299459" y="237207"/>
                  </a:lnTo>
                  <a:lnTo>
                    <a:pt x="1299459" y="370557"/>
                  </a:lnTo>
                  <a:lnTo>
                    <a:pt x="1572509" y="185278"/>
                  </a:lnTo>
                  <a:lnTo>
                    <a:pt x="1299459" y="0"/>
                  </a:lnTo>
                  <a:lnTo>
                    <a:pt x="1299459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D63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101600" y="101600"/>
              <a:ext cx="1369309" cy="129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202891" y="1502643"/>
            <a:ext cx="13027478" cy="114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2"/>
              </a:lnSpc>
            </a:pPr>
            <a:r>
              <a:rPr lang="en-US" sz="8578" spc="-540">
                <a:solidFill>
                  <a:srgbClr val="FFD63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IMPLEMENTATION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797389" y="7757021"/>
            <a:ext cx="237038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 MACHINE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414716" y="7766229"/>
            <a:ext cx="133439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96676" y="7946099"/>
            <a:ext cx="160466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MONGO DB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428482" y="7108105"/>
            <a:ext cx="113168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NODE JS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410846" y="6524805"/>
            <a:ext cx="116696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EXPRESS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302884" y="7035055"/>
            <a:ext cx="135939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BROWSER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634306" y="6446440"/>
            <a:ext cx="87347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799207" y="5646975"/>
            <a:ext cx="5436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827788" y="5171042"/>
            <a:ext cx="166539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414990" y="5171042"/>
            <a:ext cx="166539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048860" y="5171042"/>
            <a:ext cx="98241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MONGO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DB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9893" y="10061639"/>
            <a:ext cx="3640309" cy="4259936"/>
          </a:xfrm>
          <a:custGeom>
            <a:avLst/>
            <a:gdLst/>
            <a:ahLst/>
            <a:cxnLst/>
            <a:rect l="l" t="t" r="r" b="b"/>
            <a:pathLst>
              <a:path w="3640309" h="4259936">
                <a:moveTo>
                  <a:pt x="0" y="0"/>
                </a:moveTo>
                <a:lnTo>
                  <a:pt x="3640308" y="0"/>
                </a:lnTo>
                <a:lnTo>
                  <a:pt x="3640308" y="4259936"/>
                </a:lnTo>
                <a:lnTo>
                  <a:pt x="0" y="4259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704248" y="2541143"/>
            <a:ext cx="13481109" cy="7051383"/>
          </a:xfrm>
          <a:prstGeom prst="rect">
            <a:avLst/>
          </a:prstGeom>
          <a:solidFill>
            <a:srgbClr val="082B42"/>
          </a:solid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36858" y="3571402"/>
          <a:ext cx="13709173" cy="1073590"/>
        </p:xfrm>
        <a:graphic>
          <a:graphicData uri="http://schemas.openxmlformats.org/drawingml/2006/table">
            <a:tbl>
              <a:tblPr/>
              <a:tblGrid>
                <a:gridCol w="3303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9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878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MAY</a:t>
                      </a:r>
                      <a:endParaRPr lang="en-US" sz="1100"/>
                    </a:p>
                  </a:txBody>
                  <a:tcPr marL="210642" marR="210642" marT="210642" marB="210642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JUNE</a:t>
                      </a:r>
                      <a:endParaRPr lang="en-US" sz="1100"/>
                    </a:p>
                  </a:txBody>
                  <a:tcPr marL="210642" marR="210642" marT="210642" marB="210642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JULY</a:t>
                      </a:r>
                      <a:endParaRPr lang="en-US" sz="1100"/>
                    </a:p>
                  </a:txBody>
                  <a:tcPr marL="210642" marR="210642" marT="210642" marB="210642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AUGUST</a:t>
                      </a:r>
                      <a:endParaRPr lang="en-US" sz="1100"/>
                    </a:p>
                  </a:txBody>
                  <a:tcPr marL="210642" marR="210642" marT="210642" marB="210642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482669" y="3571402"/>
          <a:ext cx="2258317" cy="6960356"/>
        </p:xfrm>
        <a:graphic>
          <a:graphicData uri="http://schemas.openxmlformats.org/drawingml/2006/table">
            <a:tbl>
              <a:tblPr/>
              <a:tblGrid>
                <a:gridCol w="2258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8289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0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35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TASKS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76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Requirement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6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Design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6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Coding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6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Testing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64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58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Documentation</a:t>
                      </a: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5418652" y="5229802"/>
            <a:ext cx="9936811" cy="754913"/>
            <a:chOff x="0" y="0"/>
            <a:chExt cx="2662702" cy="202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2702" cy="202289"/>
            </a:xfrm>
            <a:custGeom>
              <a:avLst/>
              <a:gdLst/>
              <a:ahLst/>
              <a:cxnLst/>
              <a:rect l="l" t="t" r="r" b="b"/>
              <a:pathLst>
                <a:path w="2662702" h="202289">
                  <a:moveTo>
                    <a:pt x="0" y="0"/>
                  </a:moveTo>
                  <a:lnTo>
                    <a:pt x="2662702" y="0"/>
                  </a:lnTo>
                  <a:lnTo>
                    <a:pt x="2662702" y="202289"/>
                  </a:lnTo>
                  <a:lnTo>
                    <a:pt x="0" y="202289"/>
                  </a:lnTo>
                  <a:close/>
                </a:path>
              </a:pathLst>
            </a:custGeom>
            <a:solidFill>
              <a:srgbClr val="E4E3E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662702" cy="23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1862" y="5229802"/>
            <a:ext cx="1764726" cy="754913"/>
            <a:chOff x="0" y="0"/>
            <a:chExt cx="472882" cy="202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882" cy="202289"/>
            </a:xfrm>
            <a:custGeom>
              <a:avLst/>
              <a:gdLst/>
              <a:ahLst/>
              <a:cxnLst/>
              <a:rect l="l" t="t" r="r" b="b"/>
              <a:pathLst>
                <a:path w="472882" h="202289">
                  <a:moveTo>
                    <a:pt x="101145" y="0"/>
                  </a:moveTo>
                  <a:lnTo>
                    <a:pt x="371738" y="0"/>
                  </a:lnTo>
                  <a:cubicBezTo>
                    <a:pt x="427598" y="0"/>
                    <a:pt x="472882" y="45284"/>
                    <a:pt x="472882" y="101145"/>
                  </a:cubicBezTo>
                  <a:lnTo>
                    <a:pt x="472882" y="101145"/>
                  </a:lnTo>
                  <a:cubicBezTo>
                    <a:pt x="472882" y="157005"/>
                    <a:pt x="427598" y="202289"/>
                    <a:pt x="371738" y="202289"/>
                  </a:cubicBezTo>
                  <a:lnTo>
                    <a:pt x="101145" y="202289"/>
                  </a:lnTo>
                  <a:cubicBezTo>
                    <a:pt x="45284" y="202289"/>
                    <a:pt x="0" y="157005"/>
                    <a:pt x="0" y="101145"/>
                  </a:cubicBezTo>
                  <a:lnTo>
                    <a:pt x="0" y="101145"/>
                  </a:lnTo>
                  <a:cubicBezTo>
                    <a:pt x="0" y="45284"/>
                    <a:pt x="45284" y="0"/>
                    <a:pt x="101145" y="0"/>
                  </a:cubicBezTo>
                  <a:close/>
                </a:path>
              </a:pathLst>
            </a:custGeom>
            <a:solidFill>
              <a:srgbClr val="FFB91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72882" cy="23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36858" y="4453914"/>
            <a:ext cx="9918605" cy="670567"/>
            <a:chOff x="0" y="0"/>
            <a:chExt cx="2657824" cy="1796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7824" cy="179688"/>
            </a:xfrm>
            <a:custGeom>
              <a:avLst/>
              <a:gdLst/>
              <a:ahLst/>
              <a:cxnLst/>
              <a:rect l="l" t="t" r="r" b="b"/>
              <a:pathLst>
                <a:path w="2657824" h="179688">
                  <a:moveTo>
                    <a:pt x="0" y="0"/>
                  </a:moveTo>
                  <a:lnTo>
                    <a:pt x="2657824" y="0"/>
                  </a:lnTo>
                  <a:lnTo>
                    <a:pt x="2657824" y="179688"/>
                  </a:lnTo>
                  <a:lnTo>
                    <a:pt x="0" y="179688"/>
                  </a:lnTo>
                  <a:close/>
                </a:path>
              </a:pathLst>
            </a:custGeom>
            <a:solidFill>
              <a:srgbClr val="E4E3E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657824" cy="20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18652" y="6997576"/>
            <a:ext cx="9918605" cy="754913"/>
            <a:chOff x="0" y="0"/>
            <a:chExt cx="2657824" cy="2022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7824" cy="202289"/>
            </a:xfrm>
            <a:custGeom>
              <a:avLst/>
              <a:gdLst/>
              <a:ahLst/>
              <a:cxnLst/>
              <a:rect l="l" t="t" r="r" b="b"/>
              <a:pathLst>
                <a:path w="2657824" h="202289">
                  <a:moveTo>
                    <a:pt x="0" y="0"/>
                  </a:moveTo>
                  <a:lnTo>
                    <a:pt x="2657824" y="0"/>
                  </a:lnTo>
                  <a:lnTo>
                    <a:pt x="2657824" y="202289"/>
                  </a:lnTo>
                  <a:lnTo>
                    <a:pt x="0" y="202289"/>
                  </a:lnTo>
                  <a:close/>
                </a:path>
              </a:pathLst>
            </a:custGeom>
            <a:solidFill>
              <a:srgbClr val="E4E3E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657824" cy="23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370465" y="6984411"/>
            <a:ext cx="2577954" cy="768078"/>
            <a:chOff x="0" y="0"/>
            <a:chExt cx="690797" cy="2058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0797" cy="205817"/>
            </a:xfrm>
            <a:custGeom>
              <a:avLst/>
              <a:gdLst/>
              <a:ahLst/>
              <a:cxnLst/>
              <a:rect l="l" t="t" r="r" b="b"/>
              <a:pathLst>
                <a:path w="690797" h="205817">
                  <a:moveTo>
                    <a:pt x="102908" y="0"/>
                  </a:moveTo>
                  <a:lnTo>
                    <a:pt x="587889" y="0"/>
                  </a:lnTo>
                  <a:cubicBezTo>
                    <a:pt x="615182" y="0"/>
                    <a:pt x="641357" y="10842"/>
                    <a:pt x="660656" y="30141"/>
                  </a:cubicBezTo>
                  <a:cubicBezTo>
                    <a:pt x="679955" y="49440"/>
                    <a:pt x="690797" y="75615"/>
                    <a:pt x="690797" y="102908"/>
                  </a:cubicBezTo>
                  <a:lnTo>
                    <a:pt x="690797" y="102908"/>
                  </a:lnTo>
                  <a:cubicBezTo>
                    <a:pt x="690797" y="130201"/>
                    <a:pt x="679955" y="156377"/>
                    <a:pt x="660656" y="175676"/>
                  </a:cubicBezTo>
                  <a:cubicBezTo>
                    <a:pt x="641357" y="194975"/>
                    <a:pt x="615182" y="205817"/>
                    <a:pt x="587889" y="205817"/>
                  </a:cubicBezTo>
                  <a:lnTo>
                    <a:pt x="102908" y="205817"/>
                  </a:lnTo>
                  <a:cubicBezTo>
                    <a:pt x="75615" y="205817"/>
                    <a:pt x="49440" y="194975"/>
                    <a:pt x="30141" y="175676"/>
                  </a:cubicBezTo>
                  <a:cubicBezTo>
                    <a:pt x="10842" y="156377"/>
                    <a:pt x="0" y="130201"/>
                    <a:pt x="0" y="102908"/>
                  </a:cubicBezTo>
                  <a:lnTo>
                    <a:pt x="0" y="102908"/>
                  </a:lnTo>
                  <a:cubicBezTo>
                    <a:pt x="0" y="75615"/>
                    <a:pt x="10842" y="49440"/>
                    <a:pt x="30141" y="30141"/>
                  </a:cubicBezTo>
                  <a:cubicBezTo>
                    <a:pt x="49440" y="10842"/>
                    <a:pt x="75615" y="0"/>
                    <a:pt x="102908" y="0"/>
                  </a:cubicBezTo>
                  <a:close/>
                </a:path>
              </a:pathLst>
            </a:custGeom>
            <a:solidFill>
              <a:srgbClr val="D1631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90797" cy="23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5418652" y="6124263"/>
          <a:ext cx="13709173" cy="1022648"/>
        </p:xfrm>
        <a:graphic>
          <a:graphicData uri="http://schemas.openxmlformats.org/drawingml/2006/table">
            <a:tbl>
              <a:tblPr/>
              <a:tblGrid>
                <a:gridCol w="13709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264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322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196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Group 22"/>
          <p:cNvGrpSpPr/>
          <p:nvPr/>
        </p:nvGrpSpPr>
        <p:grpSpPr>
          <a:xfrm>
            <a:off x="7973310" y="6122949"/>
            <a:ext cx="5525377" cy="741201"/>
            <a:chOff x="0" y="0"/>
            <a:chExt cx="1480599" cy="1986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0599" cy="198615"/>
            </a:xfrm>
            <a:custGeom>
              <a:avLst/>
              <a:gdLst/>
              <a:ahLst/>
              <a:cxnLst/>
              <a:rect l="l" t="t" r="r" b="b"/>
              <a:pathLst>
                <a:path w="1480599" h="198615">
                  <a:moveTo>
                    <a:pt x="99307" y="0"/>
                  </a:moveTo>
                  <a:lnTo>
                    <a:pt x="1381292" y="0"/>
                  </a:lnTo>
                  <a:cubicBezTo>
                    <a:pt x="1436138" y="0"/>
                    <a:pt x="1480599" y="44461"/>
                    <a:pt x="1480599" y="99307"/>
                  </a:cubicBezTo>
                  <a:lnTo>
                    <a:pt x="1480599" y="99307"/>
                  </a:lnTo>
                  <a:cubicBezTo>
                    <a:pt x="1480599" y="154153"/>
                    <a:pt x="1436138" y="198615"/>
                    <a:pt x="1381292" y="198615"/>
                  </a:cubicBezTo>
                  <a:lnTo>
                    <a:pt x="99307" y="198615"/>
                  </a:lnTo>
                  <a:cubicBezTo>
                    <a:pt x="44461" y="198615"/>
                    <a:pt x="0" y="154153"/>
                    <a:pt x="0" y="99307"/>
                  </a:cubicBezTo>
                  <a:lnTo>
                    <a:pt x="0" y="99307"/>
                  </a:lnTo>
                  <a:cubicBezTo>
                    <a:pt x="0" y="44461"/>
                    <a:pt x="44461" y="0"/>
                    <a:pt x="99307" y="0"/>
                  </a:cubicBezTo>
                  <a:close/>
                </a:path>
              </a:pathLst>
            </a:custGeom>
            <a:solidFill>
              <a:srgbClr val="A1BC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80599" cy="227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18652" y="7870976"/>
            <a:ext cx="9918605" cy="754913"/>
            <a:chOff x="0" y="0"/>
            <a:chExt cx="2657824" cy="2022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57824" cy="202289"/>
            </a:xfrm>
            <a:custGeom>
              <a:avLst/>
              <a:gdLst/>
              <a:ahLst/>
              <a:cxnLst/>
              <a:rect l="l" t="t" r="r" b="b"/>
              <a:pathLst>
                <a:path w="2657824" h="202289">
                  <a:moveTo>
                    <a:pt x="0" y="0"/>
                  </a:moveTo>
                  <a:lnTo>
                    <a:pt x="2657824" y="0"/>
                  </a:lnTo>
                  <a:lnTo>
                    <a:pt x="2657824" y="202289"/>
                  </a:lnTo>
                  <a:lnTo>
                    <a:pt x="0" y="202289"/>
                  </a:lnTo>
                  <a:close/>
                </a:path>
              </a:pathLst>
            </a:custGeom>
            <a:solidFill>
              <a:srgbClr val="E4E3E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657824" cy="230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29043" y="7884141"/>
            <a:ext cx="8978439" cy="723228"/>
            <a:chOff x="0" y="0"/>
            <a:chExt cx="2405893" cy="193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05893" cy="193799"/>
            </a:xfrm>
            <a:custGeom>
              <a:avLst/>
              <a:gdLst/>
              <a:ahLst/>
              <a:cxnLst/>
              <a:rect l="l" t="t" r="r" b="b"/>
              <a:pathLst>
                <a:path w="2405893" h="193799">
                  <a:moveTo>
                    <a:pt x="86228" y="0"/>
                  </a:moveTo>
                  <a:lnTo>
                    <a:pt x="2319666" y="0"/>
                  </a:lnTo>
                  <a:cubicBezTo>
                    <a:pt x="2342535" y="0"/>
                    <a:pt x="2364467" y="9085"/>
                    <a:pt x="2380638" y="25256"/>
                  </a:cubicBezTo>
                  <a:cubicBezTo>
                    <a:pt x="2396809" y="41426"/>
                    <a:pt x="2405893" y="63359"/>
                    <a:pt x="2405893" y="86228"/>
                  </a:cubicBezTo>
                  <a:lnTo>
                    <a:pt x="2405893" y="107571"/>
                  </a:lnTo>
                  <a:cubicBezTo>
                    <a:pt x="2405893" y="155193"/>
                    <a:pt x="2367288" y="193799"/>
                    <a:pt x="2319666" y="193799"/>
                  </a:cubicBezTo>
                  <a:lnTo>
                    <a:pt x="86228" y="193799"/>
                  </a:lnTo>
                  <a:cubicBezTo>
                    <a:pt x="38606" y="193799"/>
                    <a:pt x="0" y="155193"/>
                    <a:pt x="0" y="107571"/>
                  </a:cubicBezTo>
                  <a:lnTo>
                    <a:pt x="0" y="86228"/>
                  </a:lnTo>
                  <a:cubicBezTo>
                    <a:pt x="0" y="38606"/>
                    <a:pt x="38606" y="0"/>
                    <a:pt x="86228" y="0"/>
                  </a:cubicBezTo>
                  <a:close/>
                </a:path>
              </a:pathLst>
            </a:custGeom>
            <a:solidFill>
              <a:srgbClr val="1986C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2405893" cy="222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36858" y="4453914"/>
            <a:ext cx="1769872" cy="670567"/>
            <a:chOff x="0" y="0"/>
            <a:chExt cx="474261" cy="1796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4261" cy="179688"/>
            </a:xfrm>
            <a:custGeom>
              <a:avLst/>
              <a:gdLst/>
              <a:ahLst/>
              <a:cxnLst/>
              <a:rect l="l" t="t" r="r" b="b"/>
              <a:pathLst>
                <a:path w="474261" h="179688">
                  <a:moveTo>
                    <a:pt x="89844" y="0"/>
                  </a:moveTo>
                  <a:lnTo>
                    <a:pt x="384417" y="0"/>
                  </a:lnTo>
                  <a:cubicBezTo>
                    <a:pt x="408245" y="0"/>
                    <a:pt x="431097" y="9466"/>
                    <a:pt x="447946" y="26315"/>
                  </a:cubicBezTo>
                  <a:cubicBezTo>
                    <a:pt x="464795" y="43164"/>
                    <a:pt x="474261" y="66016"/>
                    <a:pt x="474261" y="89844"/>
                  </a:cubicBezTo>
                  <a:lnTo>
                    <a:pt x="474261" y="89844"/>
                  </a:lnTo>
                  <a:cubicBezTo>
                    <a:pt x="474261" y="113672"/>
                    <a:pt x="464795" y="136524"/>
                    <a:pt x="447946" y="153373"/>
                  </a:cubicBezTo>
                  <a:cubicBezTo>
                    <a:pt x="431097" y="170222"/>
                    <a:pt x="408245" y="179688"/>
                    <a:pt x="384417" y="179688"/>
                  </a:cubicBezTo>
                  <a:lnTo>
                    <a:pt x="89844" y="179688"/>
                  </a:lnTo>
                  <a:cubicBezTo>
                    <a:pt x="66016" y="179688"/>
                    <a:pt x="43164" y="170222"/>
                    <a:pt x="26315" y="153373"/>
                  </a:cubicBezTo>
                  <a:cubicBezTo>
                    <a:pt x="9466" y="136524"/>
                    <a:pt x="0" y="113672"/>
                    <a:pt x="0" y="89844"/>
                  </a:cubicBezTo>
                  <a:lnTo>
                    <a:pt x="0" y="89844"/>
                  </a:lnTo>
                  <a:cubicBezTo>
                    <a:pt x="0" y="66016"/>
                    <a:pt x="9466" y="43164"/>
                    <a:pt x="26315" y="26315"/>
                  </a:cubicBezTo>
                  <a:cubicBezTo>
                    <a:pt x="43164" y="9466"/>
                    <a:pt x="66016" y="0"/>
                    <a:pt x="89844" y="0"/>
                  </a:cubicBezTo>
                  <a:close/>
                </a:path>
              </a:pathLst>
            </a:custGeom>
            <a:solidFill>
              <a:srgbClr val="094D2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74261" cy="20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548307" y="931153"/>
            <a:ext cx="7191386" cy="114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2"/>
              </a:lnSpc>
            </a:pPr>
            <a:r>
              <a:rPr lang="en-US" sz="8578" spc="-540">
                <a:solidFill>
                  <a:srgbClr val="094D2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GANTT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267</Words>
  <Application>Microsoft Office PowerPoint</Application>
  <PresentationFormat>Custom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Oswald Bold</vt:lpstr>
      <vt:lpstr>Poppins Bold</vt:lpstr>
      <vt:lpstr>Open Sans Light</vt:lpstr>
      <vt:lpstr>Poppins Medium</vt:lpstr>
      <vt:lpstr>Muli Bold</vt:lpstr>
      <vt:lpstr>Arial</vt:lpstr>
      <vt:lpstr>Poppins Ultra-Bold</vt:lpstr>
      <vt:lpstr>Calibri</vt:lpstr>
      <vt:lpstr>Open Sans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Colorful Healthy Diet Presentation</dc:title>
  <cp:lastModifiedBy>Kosul Gurung</cp:lastModifiedBy>
  <cp:revision>2</cp:revision>
  <dcterms:created xsi:type="dcterms:W3CDTF">2006-08-16T00:00:00Z</dcterms:created>
  <dcterms:modified xsi:type="dcterms:W3CDTF">2024-08-24T03:45:56Z</dcterms:modified>
  <dc:identifier>DAGGERiasZ4</dc:identifier>
</cp:coreProperties>
</file>